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8"/>
  </p:notesMasterIdLst>
  <p:handoutMasterIdLst>
    <p:handoutMasterId r:id="rId9"/>
  </p:handoutMasterIdLst>
  <p:sldIdLst>
    <p:sldId id="256" r:id="rId2"/>
    <p:sldId id="303" r:id="rId3"/>
    <p:sldId id="302" r:id="rId4"/>
    <p:sldId id="306" r:id="rId5"/>
    <p:sldId id="304" r:id="rId6"/>
    <p:sldId id="307" r:id="rId7"/>
  </p:sldIdLst>
  <p:sldSz cx="9601200" cy="6858000"/>
  <p:notesSz cx="7315200" cy="9601200"/>
  <p:custDataLst>
    <p:tags r:id="rId10"/>
  </p:custDataLst>
  <p:defaultTextStyle>
    <a:defPPr>
      <a:defRPr lang="en-US"/>
    </a:defPPr>
    <a:lvl1pPr algn="l" rtl="0" fontAlgn="base">
      <a:lnSpc>
        <a:spcPct val="120000"/>
      </a:lnSpc>
      <a:spcBef>
        <a:spcPct val="20000"/>
      </a:spcBef>
      <a:spcAft>
        <a:spcPct val="0"/>
      </a:spcAft>
      <a:buFont typeface="Wingdings" pitchFamily="2" charset="2"/>
      <a:buChar char="§"/>
      <a:defRPr sz="1400" kern="1200">
        <a:solidFill>
          <a:srgbClr val="000000"/>
        </a:solidFill>
        <a:latin typeface="Verdana" pitchFamily="34" charset="0"/>
        <a:ea typeface="ヒラギノ角ゴ Pro W3" pitchFamily="-110" charset="-128"/>
        <a:cs typeface="+mn-cs"/>
      </a:defRPr>
    </a:lvl1pPr>
    <a:lvl2pPr marL="457200" algn="l" rtl="0" fontAlgn="base">
      <a:lnSpc>
        <a:spcPct val="120000"/>
      </a:lnSpc>
      <a:spcBef>
        <a:spcPct val="20000"/>
      </a:spcBef>
      <a:spcAft>
        <a:spcPct val="0"/>
      </a:spcAft>
      <a:buFont typeface="Wingdings" pitchFamily="2" charset="2"/>
      <a:buChar char="§"/>
      <a:defRPr sz="1400" kern="1200">
        <a:solidFill>
          <a:srgbClr val="000000"/>
        </a:solidFill>
        <a:latin typeface="Verdana" pitchFamily="34" charset="0"/>
        <a:ea typeface="ヒラギノ角ゴ Pro W3" pitchFamily="-110" charset="-128"/>
        <a:cs typeface="+mn-cs"/>
      </a:defRPr>
    </a:lvl2pPr>
    <a:lvl3pPr marL="914400" algn="l" rtl="0" fontAlgn="base">
      <a:lnSpc>
        <a:spcPct val="120000"/>
      </a:lnSpc>
      <a:spcBef>
        <a:spcPct val="20000"/>
      </a:spcBef>
      <a:spcAft>
        <a:spcPct val="0"/>
      </a:spcAft>
      <a:buFont typeface="Wingdings" pitchFamily="2" charset="2"/>
      <a:buChar char="§"/>
      <a:defRPr sz="1400" kern="1200">
        <a:solidFill>
          <a:srgbClr val="000000"/>
        </a:solidFill>
        <a:latin typeface="Verdana" pitchFamily="34" charset="0"/>
        <a:ea typeface="ヒラギノ角ゴ Pro W3" pitchFamily="-110" charset="-128"/>
        <a:cs typeface="+mn-cs"/>
      </a:defRPr>
    </a:lvl3pPr>
    <a:lvl4pPr marL="1371600" algn="l" rtl="0" fontAlgn="base">
      <a:lnSpc>
        <a:spcPct val="120000"/>
      </a:lnSpc>
      <a:spcBef>
        <a:spcPct val="20000"/>
      </a:spcBef>
      <a:spcAft>
        <a:spcPct val="0"/>
      </a:spcAft>
      <a:buFont typeface="Wingdings" pitchFamily="2" charset="2"/>
      <a:buChar char="§"/>
      <a:defRPr sz="1400" kern="1200">
        <a:solidFill>
          <a:srgbClr val="000000"/>
        </a:solidFill>
        <a:latin typeface="Verdana" pitchFamily="34" charset="0"/>
        <a:ea typeface="ヒラギノ角ゴ Pro W3" pitchFamily="-110" charset="-128"/>
        <a:cs typeface="+mn-cs"/>
      </a:defRPr>
    </a:lvl4pPr>
    <a:lvl5pPr marL="1828800" algn="l" rtl="0" fontAlgn="base">
      <a:lnSpc>
        <a:spcPct val="120000"/>
      </a:lnSpc>
      <a:spcBef>
        <a:spcPct val="20000"/>
      </a:spcBef>
      <a:spcAft>
        <a:spcPct val="0"/>
      </a:spcAft>
      <a:buFont typeface="Wingdings" pitchFamily="2" charset="2"/>
      <a:buChar char="§"/>
      <a:defRPr sz="1400" kern="1200">
        <a:solidFill>
          <a:srgbClr val="000000"/>
        </a:solidFill>
        <a:latin typeface="Verdana" pitchFamily="34" charset="0"/>
        <a:ea typeface="ヒラギノ角ゴ Pro W3" pitchFamily="-110" charset="-128"/>
        <a:cs typeface="+mn-cs"/>
      </a:defRPr>
    </a:lvl5pPr>
    <a:lvl6pPr marL="2286000" algn="l" defTabSz="914400" rtl="0" eaLnBrk="1" latinLnBrk="0" hangingPunct="1">
      <a:defRPr sz="1400" kern="1200">
        <a:solidFill>
          <a:srgbClr val="000000"/>
        </a:solidFill>
        <a:latin typeface="Verdana" pitchFamily="34" charset="0"/>
        <a:ea typeface="ヒラギノ角ゴ Pro W3" pitchFamily="-110" charset="-128"/>
        <a:cs typeface="+mn-cs"/>
      </a:defRPr>
    </a:lvl6pPr>
    <a:lvl7pPr marL="2743200" algn="l" defTabSz="914400" rtl="0" eaLnBrk="1" latinLnBrk="0" hangingPunct="1">
      <a:defRPr sz="1400" kern="1200">
        <a:solidFill>
          <a:srgbClr val="000000"/>
        </a:solidFill>
        <a:latin typeface="Verdana" pitchFamily="34" charset="0"/>
        <a:ea typeface="ヒラギノ角ゴ Pro W3" pitchFamily="-110" charset="-128"/>
        <a:cs typeface="+mn-cs"/>
      </a:defRPr>
    </a:lvl7pPr>
    <a:lvl8pPr marL="3200400" algn="l" defTabSz="914400" rtl="0" eaLnBrk="1" latinLnBrk="0" hangingPunct="1">
      <a:defRPr sz="1400" kern="1200">
        <a:solidFill>
          <a:srgbClr val="000000"/>
        </a:solidFill>
        <a:latin typeface="Verdana" pitchFamily="34" charset="0"/>
        <a:ea typeface="ヒラギノ角ゴ Pro W3" pitchFamily="-110" charset="-128"/>
        <a:cs typeface="+mn-cs"/>
      </a:defRPr>
    </a:lvl8pPr>
    <a:lvl9pPr marL="3657600" algn="l" defTabSz="914400" rtl="0" eaLnBrk="1" latinLnBrk="0" hangingPunct="1">
      <a:defRPr sz="1400" kern="1200">
        <a:solidFill>
          <a:srgbClr val="000000"/>
        </a:solidFill>
        <a:latin typeface="Verdana" pitchFamily="34" charset="0"/>
        <a:ea typeface="ヒラギノ角ゴ Pro W3" pitchFamily="-11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eriop"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2EC"/>
    <a:srgbClr val="824A91"/>
    <a:srgbClr val="C2BF00"/>
    <a:srgbClr val="5A5D62"/>
    <a:srgbClr val="F2E2BD"/>
    <a:srgbClr val="A4BCE2"/>
    <a:srgbClr val="8D6B40"/>
    <a:srgbClr val="E1E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52" autoAdjust="0"/>
    <p:restoredTop sz="99871" autoAdjust="0"/>
  </p:normalViewPr>
  <p:slideViewPr>
    <p:cSldViewPr>
      <p:cViewPr>
        <p:scale>
          <a:sx n="126" d="100"/>
          <a:sy n="126" d="100"/>
        </p:scale>
        <p:origin x="-1020" y="72"/>
      </p:cViewPr>
      <p:guideLst>
        <p:guide orient="horz" pos="2160"/>
        <p:guide pos="3024"/>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6258" name="Rectangle 2"/>
          <p:cNvSpPr>
            <a:spLocks noGrp="1" noChangeArrowheads="1"/>
          </p:cNvSpPr>
          <p:nvPr>
            <p:ph type="hdr" sz="quarter"/>
          </p:nvPr>
        </p:nvSpPr>
        <p:spPr bwMode="auto">
          <a:xfrm>
            <a:off x="1" y="0"/>
            <a:ext cx="3186294" cy="472836"/>
          </a:xfrm>
          <a:prstGeom prst="rect">
            <a:avLst/>
          </a:prstGeom>
          <a:noFill/>
          <a:ln w="9525">
            <a:noFill/>
            <a:miter lim="800000"/>
            <a:headEnd/>
            <a:tailEnd/>
          </a:ln>
          <a:effectLst/>
        </p:spPr>
        <p:txBody>
          <a:bodyPr vert="horz" wrap="square" lIns="94997" tIns="47498" rIns="94997" bIns="47498" numCol="1" anchor="t" anchorCtr="0" compatLnSpc="1">
            <a:prstTxWarp prst="textNoShape">
              <a:avLst/>
            </a:prstTxWarp>
          </a:bodyPr>
          <a:lstStyle>
            <a:lvl1pPr eaLnBrk="0" hangingPunct="0">
              <a:lnSpc>
                <a:spcPct val="100000"/>
              </a:lnSpc>
              <a:spcBef>
                <a:spcPct val="0"/>
              </a:spcBef>
              <a:buFontTx/>
              <a:buNone/>
              <a:defRPr sz="1200">
                <a:solidFill>
                  <a:srgbClr val="626366"/>
                </a:solidFill>
                <a:ea typeface="MS PGothic" pitchFamily="34" charset="-128"/>
              </a:defRPr>
            </a:lvl1pPr>
          </a:lstStyle>
          <a:p>
            <a:endParaRPr lang="en-US"/>
          </a:p>
        </p:txBody>
      </p:sp>
      <p:sp>
        <p:nvSpPr>
          <p:cNvPr id="1376259" name="Rectangle 3"/>
          <p:cNvSpPr>
            <a:spLocks noGrp="1" noChangeArrowheads="1"/>
          </p:cNvSpPr>
          <p:nvPr>
            <p:ph type="dt" sz="quarter" idx="1"/>
          </p:nvPr>
        </p:nvSpPr>
        <p:spPr bwMode="auto">
          <a:xfrm>
            <a:off x="4142183" y="0"/>
            <a:ext cx="3186294" cy="472836"/>
          </a:xfrm>
          <a:prstGeom prst="rect">
            <a:avLst/>
          </a:prstGeom>
          <a:noFill/>
          <a:ln w="9525">
            <a:noFill/>
            <a:miter lim="800000"/>
            <a:headEnd/>
            <a:tailEnd/>
          </a:ln>
          <a:effectLst/>
        </p:spPr>
        <p:txBody>
          <a:bodyPr vert="horz" wrap="square" lIns="94997" tIns="47498" rIns="94997" bIns="47498" numCol="1" anchor="t" anchorCtr="0" compatLnSpc="1">
            <a:prstTxWarp prst="textNoShape">
              <a:avLst/>
            </a:prstTxWarp>
          </a:bodyPr>
          <a:lstStyle>
            <a:lvl1pPr algn="r" eaLnBrk="0" hangingPunct="0">
              <a:lnSpc>
                <a:spcPct val="100000"/>
              </a:lnSpc>
              <a:spcBef>
                <a:spcPct val="0"/>
              </a:spcBef>
              <a:buFontTx/>
              <a:buNone/>
              <a:defRPr sz="1200">
                <a:solidFill>
                  <a:srgbClr val="626366"/>
                </a:solidFill>
                <a:ea typeface="MS PGothic" pitchFamily="34" charset="-128"/>
              </a:defRPr>
            </a:lvl1pPr>
          </a:lstStyle>
          <a:p>
            <a:endParaRPr lang="en-US"/>
          </a:p>
        </p:txBody>
      </p:sp>
      <p:sp>
        <p:nvSpPr>
          <p:cNvPr id="1376260" name="Rectangle 4"/>
          <p:cNvSpPr>
            <a:spLocks noGrp="1" noChangeArrowheads="1"/>
          </p:cNvSpPr>
          <p:nvPr>
            <p:ph type="ftr" sz="quarter" idx="2"/>
          </p:nvPr>
        </p:nvSpPr>
        <p:spPr bwMode="auto">
          <a:xfrm>
            <a:off x="1" y="9141499"/>
            <a:ext cx="3186294" cy="472836"/>
          </a:xfrm>
          <a:prstGeom prst="rect">
            <a:avLst/>
          </a:prstGeom>
          <a:noFill/>
          <a:ln w="9525">
            <a:noFill/>
            <a:miter lim="800000"/>
            <a:headEnd/>
            <a:tailEnd/>
          </a:ln>
          <a:effectLst/>
        </p:spPr>
        <p:txBody>
          <a:bodyPr vert="horz" wrap="square" lIns="94997" tIns="47498" rIns="94997" bIns="47498" numCol="1" anchor="b" anchorCtr="0" compatLnSpc="1">
            <a:prstTxWarp prst="textNoShape">
              <a:avLst/>
            </a:prstTxWarp>
          </a:bodyPr>
          <a:lstStyle>
            <a:lvl1pPr eaLnBrk="0" hangingPunct="0">
              <a:lnSpc>
                <a:spcPct val="100000"/>
              </a:lnSpc>
              <a:spcBef>
                <a:spcPct val="0"/>
              </a:spcBef>
              <a:buFontTx/>
              <a:buNone/>
              <a:defRPr sz="1200">
                <a:solidFill>
                  <a:srgbClr val="626366"/>
                </a:solidFill>
                <a:ea typeface="MS PGothic" pitchFamily="34" charset="-128"/>
              </a:defRPr>
            </a:lvl1pPr>
          </a:lstStyle>
          <a:p>
            <a:endParaRPr lang="en-US"/>
          </a:p>
        </p:txBody>
      </p:sp>
      <p:sp>
        <p:nvSpPr>
          <p:cNvPr id="1376261" name="Rectangle 5"/>
          <p:cNvSpPr>
            <a:spLocks noGrp="1" noChangeArrowheads="1"/>
          </p:cNvSpPr>
          <p:nvPr>
            <p:ph type="sldNum" sz="quarter" idx="3"/>
          </p:nvPr>
        </p:nvSpPr>
        <p:spPr bwMode="auto">
          <a:xfrm>
            <a:off x="4142183" y="9141499"/>
            <a:ext cx="3186294" cy="472836"/>
          </a:xfrm>
          <a:prstGeom prst="rect">
            <a:avLst/>
          </a:prstGeom>
          <a:noFill/>
          <a:ln w="9525">
            <a:noFill/>
            <a:miter lim="800000"/>
            <a:headEnd/>
            <a:tailEnd/>
          </a:ln>
          <a:effectLst/>
        </p:spPr>
        <p:txBody>
          <a:bodyPr vert="horz" wrap="square" lIns="94997" tIns="47498" rIns="94997" bIns="47498" numCol="1" anchor="b" anchorCtr="0" compatLnSpc="1">
            <a:prstTxWarp prst="textNoShape">
              <a:avLst/>
            </a:prstTxWarp>
          </a:bodyPr>
          <a:lstStyle>
            <a:lvl1pPr algn="r" eaLnBrk="0" hangingPunct="0">
              <a:lnSpc>
                <a:spcPct val="100000"/>
              </a:lnSpc>
              <a:spcBef>
                <a:spcPct val="0"/>
              </a:spcBef>
              <a:buFontTx/>
              <a:buNone/>
              <a:defRPr sz="1200">
                <a:solidFill>
                  <a:srgbClr val="626366"/>
                </a:solidFill>
                <a:ea typeface="MS PGothic" pitchFamily="34" charset="-128"/>
              </a:defRPr>
            </a:lvl1pPr>
          </a:lstStyle>
          <a:p>
            <a:fld id="{1CCF3F90-031B-4002-9CD4-BA5BDE8D9490}" type="slidenum">
              <a:rPr lang="en-US"/>
              <a:pPr/>
              <a:t>‹#›</a:t>
            </a:fld>
            <a:endParaRPr lang="en-US"/>
          </a:p>
        </p:txBody>
      </p:sp>
    </p:spTree>
    <p:extLst>
      <p:ext uri="{BB962C8B-B14F-4D97-AF65-F5344CB8AC3E}">
        <p14:creationId xmlns:p14="http://schemas.microsoft.com/office/powerpoint/2010/main" val="2803550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2" y="1"/>
            <a:ext cx="3169699" cy="481046"/>
          </a:xfrm>
          <a:prstGeom prst="rect">
            <a:avLst/>
          </a:prstGeom>
          <a:noFill/>
          <a:ln w="9525">
            <a:noFill/>
            <a:miter lim="800000"/>
            <a:headEnd/>
            <a:tailEnd/>
          </a:ln>
        </p:spPr>
        <p:txBody>
          <a:bodyPr vert="horz" wrap="square" lIns="96649" tIns="48323" rIns="96649" bIns="48323" numCol="1" anchor="t" anchorCtr="0" compatLnSpc="1">
            <a:prstTxWarp prst="textNoShape">
              <a:avLst/>
            </a:prstTxWarp>
          </a:bodyPr>
          <a:lstStyle>
            <a:lvl1pPr defTabSz="966467" eaLnBrk="0" hangingPunct="0">
              <a:lnSpc>
                <a:spcPct val="100000"/>
              </a:lnSpc>
              <a:spcBef>
                <a:spcPct val="0"/>
              </a:spcBef>
              <a:buFontTx/>
              <a:buNone/>
              <a:defRPr sz="1200">
                <a:solidFill>
                  <a:schemeClr val="tx1"/>
                </a:solidFill>
                <a:ea typeface="MS PGothic" pitchFamily="34" charset="-128"/>
              </a:defRPr>
            </a:lvl1pPr>
          </a:lstStyle>
          <a:p>
            <a:endParaRPr lang="en-US"/>
          </a:p>
        </p:txBody>
      </p:sp>
      <p:sp>
        <p:nvSpPr>
          <p:cNvPr id="14339" name="Rectangle 3"/>
          <p:cNvSpPr>
            <a:spLocks noGrp="1" noChangeArrowheads="1"/>
          </p:cNvSpPr>
          <p:nvPr>
            <p:ph type="dt" idx="1"/>
          </p:nvPr>
        </p:nvSpPr>
        <p:spPr bwMode="auto">
          <a:xfrm>
            <a:off x="4145503" y="1"/>
            <a:ext cx="3169699" cy="481046"/>
          </a:xfrm>
          <a:prstGeom prst="rect">
            <a:avLst/>
          </a:prstGeom>
          <a:noFill/>
          <a:ln w="9525">
            <a:noFill/>
            <a:miter lim="800000"/>
            <a:headEnd/>
            <a:tailEnd/>
          </a:ln>
        </p:spPr>
        <p:txBody>
          <a:bodyPr vert="horz" wrap="square" lIns="96649" tIns="48323" rIns="96649" bIns="48323" numCol="1" anchor="t" anchorCtr="0" compatLnSpc="1">
            <a:prstTxWarp prst="textNoShape">
              <a:avLst/>
            </a:prstTxWarp>
          </a:bodyPr>
          <a:lstStyle>
            <a:lvl1pPr algn="r" defTabSz="966467" eaLnBrk="0" hangingPunct="0">
              <a:lnSpc>
                <a:spcPct val="100000"/>
              </a:lnSpc>
              <a:spcBef>
                <a:spcPct val="0"/>
              </a:spcBef>
              <a:buFontTx/>
              <a:buNone/>
              <a:defRPr sz="1200">
                <a:solidFill>
                  <a:schemeClr val="tx1"/>
                </a:solidFill>
                <a:ea typeface="MS PGothic" pitchFamily="34" charset="-128"/>
              </a:defRPr>
            </a:lvl1pPr>
          </a:lstStyle>
          <a:p>
            <a:endParaRPr lang="en-US"/>
          </a:p>
        </p:txBody>
      </p:sp>
      <p:sp>
        <p:nvSpPr>
          <p:cNvPr id="14340" name="Rectangle 4"/>
          <p:cNvSpPr>
            <a:spLocks noGrp="1" noRot="1" noChangeAspect="1" noChangeArrowheads="1" noTextEdit="1"/>
          </p:cNvSpPr>
          <p:nvPr>
            <p:ph type="sldImg" idx="2"/>
          </p:nvPr>
        </p:nvSpPr>
        <p:spPr bwMode="auto">
          <a:xfrm>
            <a:off x="1136650" y="719138"/>
            <a:ext cx="5041900" cy="360045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975803" y="4560898"/>
            <a:ext cx="5363595" cy="4321197"/>
          </a:xfrm>
          <a:prstGeom prst="rect">
            <a:avLst/>
          </a:prstGeom>
          <a:noFill/>
          <a:ln w="9525">
            <a:noFill/>
            <a:miter lim="800000"/>
            <a:headEnd/>
            <a:tailEnd/>
          </a:ln>
        </p:spPr>
        <p:txBody>
          <a:bodyPr vert="horz" wrap="square" lIns="96649" tIns="48323" rIns="96649" bIns="483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2" y="9120157"/>
            <a:ext cx="3169699" cy="481045"/>
          </a:xfrm>
          <a:prstGeom prst="rect">
            <a:avLst/>
          </a:prstGeom>
          <a:noFill/>
          <a:ln w="9525">
            <a:noFill/>
            <a:miter lim="800000"/>
            <a:headEnd/>
            <a:tailEnd/>
          </a:ln>
        </p:spPr>
        <p:txBody>
          <a:bodyPr vert="horz" wrap="square" lIns="96649" tIns="48323" rIns="96649" bIns="48323" numCol="1" anchor="b" anchorCtr="0" compatLnSpc="1">
            <a:prstTxWarp prst="textNoShape">
              <a:avLst/>
            </a:prstTxWarp>
          </a:bodyPr>
          <a:lstStyle>
            <a:lvl1pPr defTabSz="966467" eaLnBrk="0" hangingPunct="0">
              <a:lnSpc>
                <a:spcPct val="100000"/>
              </a:lnSpc>
              <a:spcBef>
                <a:spcPct val="0"/>
              </a:spcBef>
              <a:buFontTx/>
              <a:buNone/>
              <a:defRPr sz="1200">
                <a:solidFill>
                  <a:schemeClr val="tx1"/>
                </a:solidFill>
                <a:ea typeface="MS PGothic" pitchFamily="34" charset="-128"/>
              </a:defRPr>
            </a:lvl1pPr>
          </a:lstStyle>
          <a:p>
            <a:endParaRPr lang="en-US"/>
          </a:p>
        </p:txBody>
      </p:sp>
      <p:sp>
        <p:nvSpPr>
          <p:cNvPr id="14343" name="Rectangle 7"/>
          <p:cNvSpPr>
            <a:spLocks noGrp="1" noChangeArrowheads="1"/>
          </p:cNvSpPr>
          <p:nvPr>
            <p:ph type="sldNum" sz="quarter" idx="5"/>
          </p:nvPr>
        </p:nvSpPr>
        <p:spPr bwMode="auto">
          <a:xfrm>
            <a:off x="4145503" y="9120157"/>
            <a:ext cx="3169699" cy="481045"/>
          </a:xfrm>
          <a:prstGeom prst="rect">
            <a:avLst/>
          </a:prstGeom>
          <a:noFill/>
          <a:ln w="9525">
            <a:noFill/>
            <a:miter lim="800000"/>
            <a:headEnd/>
            <a:tailEnd/>
          </a:ln>
        </p:spPr>
        <p:txBody>
          <a:bodyPr vert="horz" wrap="square" lIns="96649" tIns="48323" rIns="96649" bIns="48323" numCol="1" anchor="b" anchorCtr="0" compatLnSpc="1">
            <a:prstTxWarp prst="textNoShape">
              <a:avLst/>
            </a:prstTxWarp>
          </a:bodyPr>
          <a:lstStyle>
            <a:lvl1pPr algn="r" defTabSz="966467" eaLnBrk="0" hangingPunct="0">
              <a:lnSpc>
                <a:spcPct val="100000"/>
              </a:lnSpc>
              <a:spcBef>
                <a:spcPct val="0"/>
              </a:spcBef>
              <a:buFontTx/>
              <a:buNone/>
              <a:defRPr sz="1200">
                <a:solidFill>
                  <a:schemeClr val="tx1"/>
                </a:solidFill>
                <a:ea typeface="MS PGothic" pitchFamily="34" charset="-128"/>
              </a:defRPr>
            </a:lvl1pPr>
          </a:lstStyle>
          <a:p>
            <a:fld id="{7AF31867-B75A-4362-9459-D756D03D9A7E}" type="slidenum">
              <a:rPr lang="en-US"/>
              <a:pPr/>
              <a:t>‹#›</a:t>
            </a:fld>
            <a:endParaRPr lang="en-US"/>
          </a:p>
        </p:txBody>
      </p:sp>
    </p:spTree>
    <p:extLst>
      <p:ext uri="{BB962C8B-B14F-4D97-AF65-F5344CB8AC3E}">
        <p14:creationId xmlns:p14="http://schemas.microsoft.com/office/powerpoint/2010/main" val="4965464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S PGothic" pitchFamily="34" charset="-128"/>
        <a:cs typeface="+mn-cs"/>
      </a:defRPr>
    </a:lvl1pPr>
    <a:lvl2pPr marL="457200" algn="l" rtl="0" fontAlgn="base">
      <a:spcBef>
        <a:spcPct val="30000"/>
      </a:spcBef>
      <a:spcAft>
        <a:spcPct val="0"/>
      </a:spcAft>
      <a:defRPr sz="1200" kern="1200">
        <a:solidFill>
          <a:schemeClr val="tx1"/>
        </a:solidFill>
        <a:latin typeface="Verdana" pitchFamily="34" charset="0"/>
        <a:ea typeface="MS PGothic" pitchFamily="34" charset="-128"/>
        <a:cs typeface="+mn-cs"/>
      </a:defRPr>
    </a:lvl2pPr>
    <a:lvl3pPr marL="914400" algn="l" rtl="0" fontAlgn="base">
      <a:spcBef>
        <a:spcPct val="30000"/>
      </a:spcBef>
      <a:spcAft>
        <a:spcPct val="0"/>
      </a:spcAft>
      <a:defRPr sz="1200" kern="1200">
        <a:solidFill>
          <a:schemeClr val="tx1"/>
        </a:solidFill>
        <a:latin typeface="Verdana" pitchFamily="34" charset="0"/>
        <a:ea typeface="MS PGothic" pitchFamily="34" charset="-128"/>
        <a:cs typeface="+mn-cs"/>
      </a:defRPr>
    </a:lvl3pPr>
    <a:lvl4pPr marL="1371600" algn="l" rtl="0" fontAlgn="base">
      <a:spcBef>
        <a:spcPct val="30000"/>
      </a:spcBef>
      <a:spcAft>
        <a:spcPct val="0"/>
      </a:spcAft>
      <a:defRPr sz="1200" kern="1200">
        <a:solidFill>
          <a:schemeClr val="tx1"/>
        </a:solidFill>
        <a:latin typeface="Verdana" pitchFamily="34" charset="0"/>
        <a:ea typeface="MS PGothic" pitchFamily="34" charset="-128"/>
        <a:cs typeface="+mn-cs"/>
      </a:defRPr>
    </a:lvl4pPr>
    <a:lvl5pPr marL="1828800" algn="l" rtl="0" fontAlgn="base">
      <a:spcBef>
        <a:spcPct val="30000"/>
      </a:spcBef>
      <a:spcAft>
        <a:spcPct val="0"/>
      </a:spcAft>
      <a:defRPr sz="1200" kern="1200">
        <a:solidFill>
          <a:schemeClr val="tx1"/>
        </a:solidFill>
        <a:latin typeface="Verdana"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F77AE-36DF-4728-9D58-641F686F928C}" type="slidenum">
              <a:rPr lang="en-US"/>
              <a:pPr/>
              <a:t>0</a:t>
            </a:fld>
            <a:endParaRPr lang="en-US"/>
          </a:p>
        </p:txBody>
      </p:sp>
      <p:sp>
        <p:nvSpPr>
          <p:cNvPr id="1509378" name="Rectangle 2"/>
          <p:cNvSpPr>
            <a:spLocks noGrp="1" noRot="1" noChangeAspect="1" noChangeArrowheads="1" noTextEdit="1"/>
          </p:cNvSpPr>
          <p:nvPr>
            <p:ph type="sldImg"/>
          </p:nvPr>
        </p:nvSpPr>
        <p:spPr>
          <a:ln/>
        </p:spPr>
      </p:sp>
      <p:sp>
        <p:nvSpPr>
          <p:cNvPr id="15093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441" name="Picture 33" descr="logo-and-stagecoach-lockup-ppt"/>
          <p:cNvPicPr>
            <a:picLocks noChangeAspect="1" noChangeArrowheads="1"/>
          </p:cNvPicPr>
          <p:nvPr/>
        </p:nvPicPr>
        <p:blipFill>
          <a:blip r:embed="rId2" cstate="print"/>
          <a:srcRect/>
          <a:stretch>
            <a:fillRect/>
          </a:stretch>
        </p:blipFill>
        <p:spPr bwMode="auto">
          <a:xfrm>
            <a:off x="5797550" y="387350"/>
            <a:ext cx="3670300" cy="6327775"/>
          </a:xfrm>
          <a:prstGeom prst="rect">
            <a:avLst/>
          </a:prstGeom>
          <a:noFill/>
        </p:spPr>
      </p:pic>
      <p:sp>
        <p:nvSpPr>
          <p:cNvPr id="17410" name="Rectangle 2"/>
          <p:cNvSpPr>
            <a:spLocks noGrp="1" noChangeArrowheads="1"/>
          </p:cNvSpPr>
          <p:nvPr>
            <p:ph type="ctrTitle"/>
          </p:nvPr>
        </p:nvSpPr>
        <p:spPr>
          <a:xfrm>
            <a:off x="455613" y="1360488"/>
            <a:ext cx="6273800" cy="1933575"/>
          </a:xfrm>
        </p:spPr>
        <p:txBody>
          <a:bodyPr anchor="b"/>
          <a:lstStyle>
            <a:lvl1pPr>
              <a:defRPr sz="5000"/>
            </a:lvl1pPr>
          </a:lstStyle>
          <a:p>
            <a:r>
              <a:rPr lang="en-US" smtClean="0"/>
              <a:t>Click to edit Master title style</a:t>
            </a:r>
            <a:endParaRPr lang="en-US"/>
          </a:p>
        </p:txBody>
      </p:sp>
      <p:sp>
        <p:nvSpPr>
          <p:cNvPr id="17411" name="Rectangle 3"/>
          <p:cNvSpPr>
            <a:spLocks noGrp="1" noChangeArrowheads="1"/>
          </p:cNvSpPr>
          <p:nvPr>
            <p:ph type="subTitle" idx="1"/>
          </p:nvPr>
        </p:nvSpPr>
        <p:spPr>
          <a:xfrm>
            <a:off x="474663" y="3624263"/>
            <a:ext cx="6253162" cy="1752600"/>
          </a:xfrm>
        </p:spPr>
        <p:txBody>
          <a:bodyPr tIns="0"/>
          <a:lstStyle>
            <a:lvl1pPr marL="0" indent="0">
              <a:buFont typeface="Wingdings" pitchFamily="2" charset="2"/>
              <a:buNone/>
              <a:defRPr sz="2000" b="1"/>
            </a:lvl1pPr>
          </a:lstStyle>
          <a:p>
            <a:r>
              <a:rPr lang="en-US" smtClean="0"/>
              <a:t>Click to edit Master subtitle style</a:t>
            </a:r>
            <a:endParaRPr lang="en-US"/>
          </a:p>
        </p:txBody>
      </p:sp>
      <p:sp>
        <p:nvSpPr>
          <p:cNvPr id="17417" name="Line 9"/>
          <p:cNvSpPr>
            <a:spLocks noChangeShapeType="1"/>
          </p:cNvSpPr>
          <p:nvPr/>
        </p:nvSpPr>
        <p:spPr bwMode="auto">
          <a:xfrm>
            <a:off x="554038" y="3430588"/>
            <a:ext cx="5775325" cy="0"/>
          </a:xfrm>
          <a:prstGeom prst="line">
            <a:avLst/>
          </a:prstGeom>
          <a:noFill/>
          <a:ln w="381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9931F19-E2CE-46A6-AF87-0072834F449E}" type="slidenum">
              <a:rPr lang="en-US"/>
              <a:pPr/>
              <a:t>‹#›</a:t>
            </a:fld>
            <a:endParaRPr lang="en-US">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9600" y="187325"/>
            <a:ext cx="2166938" cy="6270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7325"/>
            <a:ext cx="6350000" cy="6270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1FF7C28-E75C-45D2-9BD1-40F65FC93E01}" type="slidenum">
              <a:rPr lang="en-US"/>
              <a:pPr/>
              <a:t>‹#›</a:t>
            </a:fld>
            <a:endParaRPr 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55E6B70-5271-41AB-8178-0E2DC68DED90}" type="slidenum">
              <a:rPr lang="en-US"/>
              <a:pPr/>
              <a:t>‹#›</a:t>
            </a:fld>
            <a:endParaRPr lang="en-US">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23DB89F-CBC4-4448-B987-E631B86E7591}" type="slidenum">
              <a:rPr lang="en-US"/>
              <a:p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8788" y="1371600"/>
            <a:ext cx="4257675"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8863" y="1371600"/>
            <a:ext cx="4257675"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05BDE5A-C3F4-4C2B-B489-5F39B4544F9F}" type="slidenum">
              <a:rPr lang="en-US"/>
              <a:p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4244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4244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339A702A-6CC4-4D29-AE13-02F052BEB2B7}" type="slidenum">
              <a:rPr lang="en-US"/>
              <a:p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F1540DB-BC9D-4A67-B968-BF5A0752EF32}" type="slidenum">
              <a:rPr lang="en-US"/>
              <a:p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CC32D1A-9B8A-4EDC-ADC2-4BB30B5DEDE1}" type="slidenum">
              <a:rPr lang="en-US"/>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5912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73050"/>
            <a:ext cx="5367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435100"/>
            <a:ext cx="31591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95E7930-180E-47E5-ACC1-8BC2986E4B27}" type="slidenum">
              <a:rPr lang="en-US"/>
              <a:p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00600"/>
            <a:ext cx="5761037"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12775"/>
            <a:ext cx="57610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881188" y="5367338"/>
            <a:ext cx="57610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0082A94-1864-45D8-8F43-7697359F3079}" type="slidenum">
              <a:rPr lang="en-US"/>
              <a:pPr/>
              <a:t>‹#›</a:t>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87325"/>
            <a:ext cx="8667750" cy="1108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8788" y="1371600"/>
            <a:ext cx="8667750" cy="5086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810625" y="6657975"/>
            <a:ext cx="857250" cy="2619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sz="1000">
                <a:solidFill>
                  <a:srgbClr val="626366"/>
                </a:solidFill>
                <a:ea typeface="+mj-ea"/>
              </a:defRPr>
            </a:lvl1pPr>
          </a:lstStyle>
          <a:p>
            <a:fld id="{DA3895E6-8B6E-4C3A-9A67-E2200B9FA809}" type="slidenum">
              <a:rPr lang="en-US"/>
              <a:pPr/>
              <a:t>‹#›</a:t>
            </a:fld>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rtl="0" eaLnBrk="1" fontAlgn="base" hangingPunct="1">
        <a:lnSpc>
          <a:spcPct val="105000"/>
        </a:lnSpc>
        <a:spcBef>
          <a:spcPct val="0"/>
        </a:spcBef>
        <a:spcAft>
          <a:spcPct val="0"/>
        </a:spcAft>
        <a:defRPr sz="3200">
          <a:solidFill>
            <a:schemeClr val="tx2"/>
          </a:solidFill>
          <a:latin typeface="+mj-lt"/>
          <a:ea typeface="+mj-ea"/>
          <a:cs typeface="+mj-cs"/>
        </a:defRPr>
      </a:lvl1pPr>
      <a:lvl2pPr algn="l" rtl="0" eaLnBrk="1" fontAlgn="base" hangingPunct="1">
        <a:lnSpc>
          <a:spcPct val="105000"/>
        </a:lnSpc>
        <a:spcBef>
          <a:spcPct val="0"/>
        </a:spcBef>
        <a:spcAft>
          <a:spcPct val="0"/>
        </a:spcAft>
        <a:defRPr sz="3200">
          <a:solidFill>
            <a:schemeClr val="tx2"/>
          </a:solidFill>
          <a:latin typeface="Georgia" pitchFamily="18" charset="0"/>
          <a:ea typeface="MS PGothic" pitchFamily="34" charset="-128"/>
        </a:defRPr>
      </a:lvl2pPr>
      <a:lvl3pPr algn="l" rtl="0" eaLnBrk="1" fontAlgn="base" hangingPunct="1">
        <a:lnSpc>
          <a:spcPct val="105000"/>
        </a:lnSpc>
        <a:spcBef>
          <a:spcPct val="0"/>
        </a:spcBef>
        <a:spcAft>
          <a:spcPct val="0"/>
        </a:spcAft>
        <a:defRPr sz="3200">
          <a:solidFill>
            <a:schemeClr val="tx2"/>
          </a:solidFill>
          <a:latin typeface="Georgia" pitchFamily="18" charset="0"/>
          <a:ea typeface="MS PGothic" pitchFamily="34" charset="-128"/>
        </a:defRPr>
      </a:lvl3pPr>
      <a:lvl4pPr algn="l" rtl="0" eaLnBrk="1" fontAlgn="base" hangingPunct="1">
        <a:lnSpc>
          <a:spcPct val="105000"/>
        </a:lnSpc>
        <a:spcBef>
          <a:spcPct val="0"/>
        </a:spcBef>
        <a:spcAft>
          <a:spcPct val="0"/>
        </a:spcAft>
        <a:defRPr sz="3200">
          <a:solidFill>
            <a:schemeClr val="tx2"/>
          </a:solidFill>
          <a:latin typeface="Georgia" pitchFamily="18" charset="0"/>
          <a:ea typeface="MS PGothic" pitchFamily="34" charset="-128"/>
        </a:defRPr>
      </a:lvl4pPr>
      <a:lvl5pPr algn="l" rtl="0" eaLnBrk="1" fontAlgn="base" hangingPunct="1">
        <a:lnSpc>
          <a:spcPct val="105000"/>
        </a:lnSpc>
        <a:spcBef>
          <a:spcPct val="0"/>
        </a:spcBef>
        <a:spcAft>
          <a:spcPct val="0"/>
        </a:spcAft>
        <a:defRPr sz="3200">
          <a:solidFill>
            <a:schemeClr val="tx2"/>
          </a:solidFill>
          <a:latin typeface="Georgia" pitchFamily="18" charset="0"/>
          <a:ea typeface="MS PGothic" pitchFamily="34" charset="-128"/>
        </a:defRPr>
      </a:lvl5pPr>
      <a:lvl6pPr marL="457200" algn="l" rtl="0" eaLnBrk="1" fontAlgn="base" hangingPunct="1">
        <a:lnSpc>
          <a:spcPct val="105000"/>
        </a:lnSpc>
        <a:spcBef>
          <a:spcPct val="0"/>
        </a:spcBef>
        <a:spcAft>
          <a:spcPct val="0"/>
        </a:spcAft>
        <a:defRPr sz="3200">
          <a:solidFill>
            <a:schemeClr val="tx2"/>
          </a:solidFill>
          <a:latin typeface="Georgia" pitchFamily="18" charset="0"/>
          <a:ea typeface="MS PGothic" pitchFamily="34" charset="-128"/>
        </a:defRPr>
      </a:lvl6pPr>
      <a:lvl7pPr marL="914400" algn="l" rtl="0" eaLnBrk="1" fontAlgn="base" hangingPunct="1">
        <a:lnSpc>
          <a:spcPct val="105000"/>
        </a:lnSpc>
        <a:spcBef>
          <a:spcPct val="0"/>
        </a:spcBef>
        <a:spcAft>
          <a:spcPct val="0"/>
        </a:spcAft>
        <a:defRPr sz="3200">
          <a:solidFill>
            <a:schemeClr val="tx2"/>
          </a:solidFill>
          <a:latin typeface="Georgia" pitchFamily="18" charset="0"/>
          <a:ea typeface="MS PGothic" pitchFamily="34" charset="-128"/>
        </a:defRPr>
      </a:lvl7pPr>
      <a:lvl8pPr marL="1371600" algn="l" rtl="0" eaLnBrk="1" fontAlgn="base" hangingPunct="1">
        <a:lnSpc>
          <a:spcPct val="105000"/>
        </a:lnSpc>
        <a:spcBef>
          <a:spcPct val="0"/>
        </a:spcBef>
        <a:spcAft>
          <a:spcPct val="0"/>
        </a:spcAft>
        <a:defRPr sz="3200">
          <a:solidFill>
            <a:schemeClr val="tx2"/>
          </a:solidFill>
          <a:latin typeface="Georgia" pitchFamily="18" charset="0"/>
          <a:ea typeface="MS PGothic" pitchFamily="34" charset="-128"/>
        </a:defRPr>
      </a:lvl8pPr>
      <a:lvl9pPr marL="1828800" algn="l" rtl="0" eaLnBrk="1" fontAlgn="base" hangingPunct="1">
        <a:lnSpc>
          <a:spcPct val="105000"/>
        </a:lnSpc>
        <a:spcBef>
          <a:spcPct val="0"/>
        </a:spcBef>
        <a:spcAft>
          <a:spcPct val="0"/>
        </a:spcAft>
        <a:defRPr sz="3200">
          <a:solidFill>
            <a:schemeClr val="tx2"/>
          </a:solidFill>
          <a:latin typeface="Georgia" pitchFamily="18" charset="0"/>
          <a:ea typeface="MS PGothic" pitchFamily="34" charset="-128"/>
        </a:defRPr>
      </a:lvl9pPr>
    </p:titleStyle>
    <p:bodyStyle>
      <a:lvl1pPr marL="285750" indent="-285750" algn="l" rtl="0" eaLnBrk="1" fontAlgn="base" hangingPunct="1">
        <a:lnSpc>
          <a:spcPct val="120000"/>
        </a:lnSpc>
        <a:spcBef>
          <a:spcPct val="20000"/>
        </a:spcBef>
        <a:spcAft>
          <a:spcPct val="0"/>
        </a:spcAft>
        <a:buFont typeface="Wingdings" pitchFamily="2" charset="2"/>
        <a:buChar char="§"/>
        <a:defRPr sz="2400">
          <a:solidFill>
            <a:srgbClr val="000000"/>
          </a:solidFill>
          <a:latin typeface="+mn-lt"/>
          <a:ea typeface="+mn-ea"/>
          <a:cs typeface="+mn-cs"/>
        </a:defRPr>
      </a:lvl1pPr>
      <a:lvl2pPr marL="628650" indent="-225425" algn="l" rtl="0" eaLnBrk="1" fontAlgn="base" hangingPunct="1">
        <a:lnSpc>
          <a:spcPct val="120000"/>
        </a:lnSpc>
        <a:spcBef>
          <a:spcPct val="20000"/>
        </a:spcBef>
        <a:spcAft>
          <a:spcPct val="0"/>
        </a:spcAft>
        <a:buFont typeface="Verdana" pitchFamily="34" charset="0"/>
        <a:buChar char="–"/>
        <a:defRPr sz="2000">
          <a:solidFill>
            <a:srgbClr val="000000"/>
          </a:solidFill>
          <a:latin typeface="+mn-lt"/>
          <a:ea typeface="+mn-ea"/>
        </a:defRPr>
      </a:lvl2pPr>
      <a:lvl3pPr marL="981075" indent="-233363" algn="l" rtl="0" eaLnBrk="1" fontAlgn="base" hangingPunct="1">
        <a:lnSpc>
          <a:spcPct val="120000"/>
        </a:lnSpc>
        <a:spcBef>
          <a:spcPct val="20000"/>
        </a:spcBef>
        <a:spcAft>
          <a:spcPct val="0"/>
        </a:spcAft>
        <a:buSzPct val="70000"/>
        <a:buChar char="•"/>
        <a:defRPr>
          <a:solidFill>
            <a:srgbClr val="000000"/>
          </a:solidFill>
          <a:latin typeface="+mn-lt"/>
          <a:ea typeface="+mn-ea"/>
        </a:defRPr>
      </a:lvl3pPr>
      <a:lvl4pPr marL="1266825" indent="-171450" algn="l" rtl="0" eaLnBrk="1" fontAlgn="base" hangingPunct="1">
        <a:lnSpc>
          <a:spcPct val="120000"/>
        </a:lnSpc>
        <a:spcBef>
          <a:spcPct val="20000"/>
        </a:spcBef>
        <a:spcAft>
          <a:spcPct val="0"/>
        </a:spcAft>
        <a:buFont typeface="Wingdings" pitchFamily="2" charset="2"/>
        <a:buChar char="§"/>
        <a:defRPr sz="1600">
          <a:solidFill>
            <a:srgbClr val="000000"/>
          </a:solidFill>
          <a:latin typeface="+mn-lt"/>
          <a:ea typeface="+mn-ea"/>
        </a:defRPr>
      </a:lvl4pPr>
      <a:lvl5pPr marL="15541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7874" name="Rectangle 2"/>
          <p:cNvSpPr>
            <a:spLocks noGrp="1" noChangeArrowheads="1"/>
          </p:cNvSpPr>
          <p:nvPr>
            <p:ph type="ctrTitle"/>
          </p:nvPr>
        </p:nvSpPr>
        <p:spPr>
          <a:xfrm>
            <a:off x="533400" y="1828800"/>
            <a:ext cx="7010400" cy="1295400"/>
          </a:xfrm>
        </p:spPr>
        <p:txBody>
          <a:bodyPr/>
          <a:lstStyle/>
          <a:p>
            <a:r>
              <a:rPr lang="en-US" sz="2400" dirty="0" smtClean="0">
                <a:solidFill>
                  <a:schemeClr val="tx1"/>
                </a:solidFill>
              </a:rPr>
              <a:t>Value at Risk: Market Risk Models</a:t>
            </a:r>
            <a:endParaRPr lang="en-US" sz="2400" dirty="0"/>
          </a:p>
        </p:txBody>
      </p:sp>
      <p:sp>
        <p:nvSpPr>
          <p:cNvPr id="1487875" name="Rectangle 3"/>
          <p:cNvSpPr>
            <a:spLocks noGrp="1" noChangeArrowheads="1"/>
          </p:cNvSpPr>
          <p:nvPr>
            <p:ph type="subTitle" idx="1"/>
          </p:nvPr>
        </p:nvSpPr>
        <p:spPr>
          <a:xfrm>
            <a:off x="533400" y="3657600"/>
            <a:ext cx="6253162" cy="914399"/>
          </a:xfrm>
          <a:ln/>
        </p:spPr>
        <p:txBody>
          <a:bodyPr/>
          <a:lstStyle/>
          <a:p>
            <a:r>
              <a:rPr lang="en-US" sz="1200" b="0" dirty="0" smtClean="0"/>
              <a:t>Han Zhang</a:t>
            </a:r>
          </a:p>
          <a:p>
            <a:r>
              <a:rPr lang="en-US" sz="1200" b="0" dirty="0" smtClean="0"/>
              <a:t>Director, Head of Market Risk Analytics</a:t>
            </a:r>
          </a:p>
          <a:p>
            <a:r>
              <a:rPr lang="en-US" sz="1200" b="0" dirty="0" smtClean="0"/>
              <a:t>Corporate Market and Institutional Risk</a:t>
            </a:r>
          </a:p>
        </p:txBody>
      </p:sp>
      <p:sp>
        <p:nvSpPr>
          <p:cNvPr id="1487876" name="Text Box 6"/>
          <p:cNvSpPr txBox="1">
            <a:spLocks noChangeArrowheads="1"/>
          </p:cNvSpPr>
          <p:nvPr/>
        </p:nvSpPr>
        <p:spPr bwMode="auto">
          <a:xfrm>
            <a:off x="465138" y="5422166"/>
            <a:ext cx="3725862" cy="830997"/>
          </a:xfrm>
          <a:prstGeom prst="rect">
            <a:avLst/>
          </a:prstGeom>
          <a:noFill/>
          <a:ln w="9525">
            <a:noFill/>
            <a:miter lim="800000"/>
            <a:headEnd/>
            <a:tailEnd/>
          </a:ln>
        </p:spPr>
        <p:txBody>
          <a:bodyPr wrap="square" anchor="b">
            <a:spAutoFit/>
          </a:bodyPr>
          <a:lstStyle/>
          <a:p>
            <a:pPr eaLnBrk="0" hangingPunct="0">
              <a:lnSpc>
                <a:spcPct val="100000"/>
              </a:lnSpc>
              <a:spcBef>
                <a:spcPct val="50000"/>
              </a:spcBef>
              <a:buFontTx/>
              <a:buNone/>
            </a:pPr>
            <a:endParaRPr lang="en-US" sz="1200" dirty="0">
              <a:solidFill>
                <a:schemeClr val="tx2"/>
              </a:solidFill>
              <a:ea typeface="MS PGothic" pitchFamily="34" charset="-128"/>
            </a:endParaRPr>
          </a:p>
          <a:p>
            <a:pPr eaLnBrk="0" hangingPunct="0">
              <a:lnSpc>
                <a:spcPct val="100000"/>
              </a:lnSpc>
              <a:spcBef>
                <a:spcPct val="50000"/>
              </a:spcBef>
              <a:buFontTx/>
              <a:buNone/>
            </a:pPr>
            <a:r>
              <a:rPr lang="en-US" sz="1200" dirty="0" smtClean="0">
                <a:solidFill>
                  <a:schemeClr val="tx1"/>
                </a:solidFill>
                <a:ea typeface="MS PGothic" pitchFamily="34" charset="-128"/>
              </a:rPr>
              <a:t>August 23, 2013</a:t>
            </a:r>
          </a:p>
          <a:p>
            <a:pPr eaLnBrk="0" hangingPunct="0">
              <a:lnSpc>
                <a:spcPct val="100000"/>
              </a:lnSpc>
              <a:spcBef>
                <a:spcPct val="50000"/>
              </a:spcBef>
              <a:buFontTx/>
              <a:buNone/>
            </a:pPr>
            <a:r>
              <a:rPr lang="en-US" sz="1200" dirty="0" smtClean="0">
                <a:solidFill>
                  <a:schemeClr val="tx1"/>
                </a:solidFill>
                <a:ea typeface="MS PGothic" pitchFamily="34" charset="-128"/>
              </a:rPr>
              <a:t>University of North Carolina at Charlotte</a:t>
            </a:r>
            <a:endParaRPr lang="en-US" sz="1200" dirty="0">
              <a:solidFill>
                <a:schemeClr val="tx1"/>
              </a:solidFill>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at Risk</a:t>
            </a:r>
            <a:endParaRPr lang="en-US" dirty="0"/>
          </a:p>
        </p:txBody>
      </p:sp>
      <p:sp>
        <p:nvSpPr>
          <p:cNvPr id="3" name="Content Placeholder 2"/>
          <p:cNvSpPr>
            <a:spLocks noGrp="1"/>
          </p:cNvSpPr>
          <p:nvPr>
            <p:ph idx="1"/>
          </p:nvPr>
        </p:nvSpPr>
        <p:spPr/>
        <p:txBody>
          <a:bodyPr/>
          <a:lstStyle/>
          <a:p>
            <a:r>
              <a:rPr lang="en-US" sz="1800" dirty="0" smtClean="0"/>
              <a:t>What is VaR</a:t>
            </a:r>
          </a:p>
          <a:p>
            <a:pPr lvl="1">
              <a:buNone/>
            </a:pPr>
            <a:r>
              <a:rPr lang="en-US" sz="1800" dirty="0" smtClean="0"/>
              <a:t>In its most general form, the Value at Risk measures the potential loss in value of a risky asset or portfolio over a defined period for a given confidence interval.</a:t>
            </a:r>
          </a:p>
          <a:p>
            <a:r>
              <a:rPr lang="en-US" sz="1800" dirty="0" smtClean="0"/>
              <a:t>What does it mean</a:t>
            </a:r>
          </a:p>
          <a:p>
            <a:pPr lvl="1">
              <a:buNone/>
            </a:pPr>
            <a:r>
              <a:rPr lang="en-US" sz="1800" dirty="0" smtClean="0"/>
              <a:t>1-day 99% VaR at $10 mm for an Equity Portfolio</a:t>
            </a:r>
          </a:p>
          <a:p>
            <a:r>
              <a:rPr lang="en-US" sz="1800" dirty="0" smtClean="0"/>
              <a:t>How to calculate it</a:t>
            </a:r>
          </a:p>
          <a:p>
            <a:pPr lvl="1">
              <a:buNone/>
            </a:pPr>
            <a:r>
              <a:rPr lang="en-US" sz="1800" dirty="0" smtClean="0"/>
              <a:t>If the equity portfolio only has one stock from IBM, we collect for example one year of stock price history on IBM, and calculate the daily returns, and then apply such returns to the holding to calculate the profit and loss (P&amp;Ls), after that the vector of the P&amp;Ls are sorted in order, the 1% tail on loss side is the </a:t>
            </a:r>
            <a:r>
              <a:rPr lang="en-US" sz="1800" dirty="0" err="1" smtClean="0"/>
              <a:t>VaR.</a:t>
            </a:r>
            <a:endParaRPr lang="en-US" sz="1800" dirty="0" smtClean="0"/>
          </a:p>
          <a:p>
            <a:pPr lvl="1">
              <a:buNone/>
            </a:pPr>
            <a:endParaRPr lang="en-US" sz="1800" dirty="0" smtClean="0"/>
          </a:p>
        </p:txBody>
      </p:sp>
      <p:sp>
        <p:nvSpPr>
          <p:cNvPr id="4" name="Slide Number Placeholder 3"/>
          <p:cNvSpPr>
            <a:spLocks noGrp="1"/>
          </p:cNvSpPr>
          <p:nvPr>
            <p:ph type="sldNum" sz="quarter" idx="10"/>
          </p:nvPr>
        </p:nvSpPr>
        <p:spPr/>
        <p:txBody>
          <a:bodyPr/>
          <a:lstStyle/>
          <a:p>
            <a:fld id="{E55E6B70-5271-41AB-8178-0E2DC68DED90}" type="slidenum">
              <a:rPr lang="en-US" smtClean="0"/>
              <a:pPr/>
              <a:t>1</a:t>
            </a:fld>
            <a:endParaRPr 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Models in Risk Analytics (RA)</a:t>
            </a:r>
            <a:endParaRPr lang="en-US" dirty="0"/>
          </a:p>
        </p:txBody>
      </p:sp>
      <p:sp>
        <p:nvSpPr>
          <p:cNvPr id="3" name="Content Placeholder 2"/>
          <p:cNvSpPr>
            <a:spLocks noGrp="1"/>
          </p:cNvSpPr>
          <p:nvPr>
            <p:ph idx="1"/>
          </p:nvPr>
        </p:nvSpPr>
        <p:spPr/>
        <p:txBody>
          <a:bodyPr/>
          <a:lstStyle/>
          <a:p>
            <a:r>
              <a:rPr lang="en-US" dirty="0" smtClean="0"/>
              <a:t>General Value at Risk (General VaR)</a:t>
            </a:r>
          </a:p>
          <a:p>
            <a:r>
              <a:rPr lang="en-US" dirty="0" smtClean="0"/>
              <a:t>Stress General VaR</a:t>
            </a:r>
          </a:p>
          <a:p>
            <a:r>
              <a:rPr lang="en-US" dirty="0" smtClean="0"/>
              <a:t>Debt Specific Risk (DSR)</a:t>
            </a:r>
          </a:p>
          <a:p>
            <a:r>
              <a:rPr lang="en-US" dirty="0" smtClean="0"/>
              <a:t>Equity Specific Risk (ESR)</a:t>
            </a:r>
          </a:p>
          <a:p>
            <a:r>
              <a:rPr lang="en-US" dirty="0" smtClean="0"/>
              <a:t>Incremental Risk Charge (IRC)</a:t>
            </a:r>
          </a:p>
          <a:p>
            <a:r>
              <a:rPr lang="en-US" dirty="0" smtClean="0"/>
              <a:t>Stress Testing</a:t>
            </a:r>
            <a:endParaRPr lang="en-US" dirty="0"/>
          </a:p>
        </p:txBody>
      </p:sp>
      <p:sp>
        <p:nvSpPr>
          <p:cNvPr id="4" name="Slide Number Placeholder 3"/>
          <p:cNvSpPr>
            <a:spLocks noGrp="1"/>
          </p:cNvSpPr>
          <p:nvPr>
            <p:ph type="sldNum" sz="quarter" idx="10"/>
          </p:nvPr>
        </p:nvSpPr>
        <p:spPr/>
        <p:txBody>
          <a:bodyPr/>
          <a:lstStyle/>
          <a:p>
            <a:fld id="{E55E6B70-5271-41AB-8178-0E2DC68DED90}" type="slidenum">
              <a:rPr lang="en-US" smtClean="0"/>
              <a:pPr/>
              <a:t>2</a:t>
            </a:fld>
            <a:endParaRPr 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all these models doing</a:t>
            </a:r>
            <a:endParaRPr lang="en-US" dirty="0"/>
          </a:p>
        </p:txBody>
      </p:sp>
      <p:sp>
        <p:nvSpPr>
          <p:cNvPr id="3" name="Content Placeholder 2"/>
          <p:cNvSpPr>
            <a:spLocks noGrp="1"/>
          </p:cNvSpPr>
          <p:nvPr>
            <p:ph idx="1"/>
          </p:nvPr>
        </p:nvSpPr>
        <p:spPr/>
        <p:txBody>
          <a:bodyPr/>
          <a:lstStyle/>
          <a:p>
            <a:r>
              <a:rPr lang="en-US" sz="2000" dirty="0" smtClean="0"/>
              <a:t>General VaR captures the risk from general market moves;</a:t>
            </a:r>
          </a:p>
          <a:p>
            <a:r>
              <a:rPr lang="en-US" sz="2000" dirty="0" smtClean="0"/>
              <a:t>Stress General VaR follows the same methodology as the General VaR, but it captures the risk from a most stressful time period;</a:t>
            </a:r>
          </a:p>
          <a:p>
            <a:r>
              <a:rPr lang="en-US" sz="2000" dirty="0" smtClean="0"/>
              <a:t>Additional to General VaR, DSR and ESR model capture the idiosyncratic moves from individual names, plus the event risk specific to the name;</a:t>
            </a:r>
          </a:p>
          <a:p>
            <a:r>
              <a:rPr lang="en-US" sz="2000" dirty="0" smtClean="0"/>
              <a:t>IRC captures default and migration risk beyond 10-day and to 1-year specific to the name;</a:t>
            </a:r>
          </a:p>
          <a:p>
            <a:r>
              <a:rPr lang="en-US" sz="2000" dirty="0" smtClean="0"/>
              <a:t>Bank conducts stress tests (forward looking assessments) to gain information about the impact of adverse market events on its positions.</a:t>
            </a:r>
            <a:endParaRPr lang="en-US" sz="2000" dirty="0"/>
          </a:p>
        </p:txBody>
      </p:sp>
      <p:sp>
        <p:nvSpPr>
          <p:cNvPr id="4" name="Slide Number Placeholder 3"/>
          <p:cNvSpPr>
            <a:spLocks noGrp="1"/>
          </p:cNvSpPr>
          <p:nvPr>
            <p:ph type="sldNum" sz="quarter" idx="10"/>
          </p:nvPr>
        </p:nvSpPr>
        <p:spPr/>
        <p:txBody>
          <a:bodyPr/>
          <a:lstStyle/>
          <a:p>
            <a:fld id="{E55E6B70-5271-41AB-8178-0E2DC68DED90}" type="slidenum">
              <a:rPr lang="en-US" smtClean="0"/>
              <a:pPr/>
              <a:t>3</a:t>
            </a:fld>
            <a:endParaRPr 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Coverage and Usage (Trading)</a:t>
            </a:r>
            <a:endParaRPr lang="en-US" dirty="0"/>
          </a:p>
        </p:txBody>
      </p:sp>
      <p:sp>
        <p:nvSpPr>
          <p:cNvPr id="3" name="Content Placeholder 2"/>
          <p:cNvSpPr>
            <a:spLocks noGrp="1"/>
          </p:cNvSpPr>
          <p:nvPr>
            <p:ph idx="1"/>
          </p:nvPr>
        </p:nvSpPr>
        <p:spPr/>
        <p:txBody>
          <a:bodyPr/>
          <a:lstStyle/>
          <a:p>
            <a:r>
              <a:rPr lang="en-US" dirty="0" smtClean="0"/>
              <a:t>Covers all covered trading positions:</a:t>
            </a:r>
          </a:p>
          <a:p>
            <a:pPr lvl="1"/>
            <a:r>
              <a:rPr lang="en-US" dirty="0" smtClean="0"/>
              <a:t>Interest rate</a:t>
            </a:r>
          </a:p>
          <a:p>
            <a:pPr lvl="1"/>
            <a:r>
              <a:rPr lang="en-US" dirty="0" smtClean="0"/>
              <a:t>Equity</a:t>
            </a:r>
          </a:p>
          <a:p>
            <a:pPr lvl="1"/>
            <a:r>
              <a:rPr lang="en-US" dirty="0" smtClean="0"/>
              <a:t>Commodity</a:t>
            </a:r>
          </a:p>
          <a:p>
            <a:pPr lvl="1"/>
            <a:r>
              <a:rPr lang="en-US" dirty="0" smtClean="0"/>
              <a:t>FX</a:t>
            </a:r>
          </a:p>
          <a:p>
            <a:pPr lvl="1"/>
            <a:r>
              <a:rPr lang="en-US" dirty="0" smtClean="0"/>
              <a:t>Credit products</a:t>
            </a:r>
          </a:p>
          <a:p>
            <a:pPr lvl="1"/>
            <a:r>
              <a:rPr lang="en-US" dirty="0" smtClean="0"/>
              <a:t>Structure products</a:t>
            </a:r>
          </a:p>
          <a:p>
            <a:r>
              <a:rPr lang="en-US" dirty="0" smtClean="0"/>
              <a:t>The models are used by</a:t>
            </a:r>
          </a:p>
          <a:p>
            <a:pPr lvl="1"/>
            <a:r>
              <a:rPr lang="en-US" dirty="0" smtClean="0"/>
              <a:t>Market Risk Oversight to monitor the risks/limits for trading desk</a:t>
            </a:r>
          </a:p>
          <a:p>
            <a:pPr lvl="1"/>
            <a:r>
              <a:rPr lang="en-US" dirty="0" smtClean="0"/>
              <a:t>Market Risk Reporting Team to report bank’s Regulatory Capital</a:t>
            </a:r>
            <a:endParaRPr lang="en-US" dirty="0"/>
          </a:p>
        </p:txBody>
      </p:sp>
      <p:sp>
        <p:nvSpPr>
          <p:cNvPr id="4" name="Slide Number Placeholder 3"/>
          <p:cNvSpPr>
            <a:spLocks noGrp="1"/>
          </p:cNvSpPr>
          <p:nvPr>
            <p:ph type="sldNum" sz="quarter" idx="10"/>
          </p:nvPr>
        </p:nvSpPr>
        <p:spPr/>
        <p:txBody>
          <a:bodyPr/>
          <a:lstStyle/>
          <a:p>
            <a:fld id="{E55E6B70-5271-41AB-8178-0E2DC68DED90}" type="slidenum">
              <a:rPr lang="en-US" smtClean="0"/>
              <a:pPr/>
              <a:t>4</a:t>
            </a:fld>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 method</a:t>
            </a:r>
            <a:endParaRPr lang="en-US" dirty="0"/>
          </a:p>
        </p:txBody>
      </p:sp>
      <p:sp>
        <p:nvSpPr>
          <p:cNvPr id="3" name="Content Placeholder 2"/>
          <p:cNvSpPr>
            <a:spLocks noGrp="1"/>
          </p:cNvSpPr>
          <p:nvPr>
            <p:ph idx="1"/>
          </p:nvPr>
        </p:nvSpPr>
        <p:spPr/>
        <p:txBody>
          <a:bodyPr/>
          <a:lstStyle/>
          <a:p>
            <a:r>
              <a:rPr lang="en-US" dirty="0" smtClean="0"/>
              <a:t>VaR method</a:t>
            </a:r>
          </a:p>
          <a:p>
            <a:pPr lvl="1"/>
            <a:r>
              <a:rPr lang="en-US" dirty="0" smtClean="0"/>
              <a:t>Variance - Covariance</a:t>
            </a:r>
          </a:p>
          <a:p>
            <a:pPr lvl="1"/>
            <a:r>
              <a:rPr lang="en-US" dirty="0" smtClean="0"/>
              <a:t>Historical Simulation</a:t>
            </a:r>
          </a:p>
          <a:p>
            <a:pPr lvl="1"/>
            <a:r>
              <a:rPr lang="en-US" dirty="0" smtClean="0"/>
              <a:t>Monte Carlo Simulation</a:t>
            </a:r>
          </a:p>
          <a:p>
            <a:r>
              <a:rPr lang="en-US" dirty="0" smtClean="0"/>
              <a:t>P&amp;L calculation method</a:t>
            </a:r>
          </a:p>
          <a:p>
            <a:pPr lvl="1"/>
            <a:r>
              <a:rPr lang="en-US" dirty="0" smtClean="0"/>
              <a:t>Delta-gamma approximation</a:t>
            </a:r>
          </a:p>
          <a:p>
            <a:pPr lvl="1"/>
            <a:r>
              <a:rPr lang="en-US" dirty="0" smtClean="0"/>
              <a:t>Grid approximation</a:t>
            </a:r>
          </a:p>
          <a:p>
            <a:pPr lvl="1"/>
            <a:r>
              <a:rPr lang="en-US" dirty="0" smtClean="0"/>
              <a:t>Full revaluation</a:t>
            </a:r>
            <a:endParaRPr lang="en-US" dirty="0"/>
          </a:p>
        </p:txBody>
      </p:sp>
      <p:sp>
        <p:nvSpPr>
          <p:cNvPr id="4" name="Slide Number Placeholder 3"/>
          <p:cNvSpPr>
            <a:spLocks noGrp="1"/>
          </p:cNvSpPr>
          <p:nvPr>
            <p:ph type="sldNum" sz="quarter" idx="10"/>
          </p:nvPr>
        </p:nvSpPr>
        <p:spPr/>
        <p:txBody>
          <a:bodyPr/>
          <a:lstStyle/>
          <a:p>
            <a:fld id="{E55E6B70-5271-41AB-8178-0E2DC68DED90}" type="slidenum">
              <a:rPr lang="en-US" smtClean="0"/>
              <a:pPr/>
              <a:t>5</a:t>
            </a:fld>
            <a:endParaRPr lang="en-US">
              <a:solidFill>
                <a:schemeClr val="tx1"/>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784&quot;&gt;&lt;property id=&quot;20148&quot; value=&quot;5&quot;/&gt;&lt;property id=&quot;20300&quot; value=&quot;Slide 1 - &amp;quot;Title set in &amp;#x0D;&amp;#x0A;Georgia 50pt&amp;quot;&quot;/&gt;&lt;property id=&quot;20307&quot; value=&quot;256&quot;/&gt;&lt;/object&gt;&lt;object type=&quot;3&quot; unique_id=&quot;10785&quot;&gt;&lt;property id=&quot;20148&quot; value=&quot;5&quot;/&gt;&lt;property id=&quot;20300&quot; value=&quot;Slide 2 - &amp;quot;Headline set in Georgia 32pt&amp;quot;&quot;/&gt;&lt;property id=&quot;20307&quot; value=&quot;257&quot;/&gt;&lt;/object&gt;&lt;object type=&quot;3&quot; unique_id=&quot;10786&quot;&gt;&lt;property id=&quot;20148&quot; value=&quot;5&quot;/&gt;&lt;property id=&quot;20300&quot; value=&quot;Slide 3 - &amp;quot;Headline set in Georgia 32pt&amp;#x0D;&amp;#x0A;Sub-Headline set in Verdana 20pt&amp;quot;&quot;/&gt;&lt;property id=&quot;20307&quot; value=&quot;258&quot;/&gt;&lt;/object&gt;&lt;object type=&quot;3&quot; unique_id=&quot;10787&quot;&gt;&lt;property id=&quot;20148&quot; value=&quot;5&quot;/&gt;&lt;property id=&quot;20300&quot; value=&quot;Slide 4 - &amp;quot;Divider text&amp;quot;&quot;/&gt;&lt;property id=&quot;20307&quot; value=&quot;259&quot;/&gt;&lt;/object&gt;&lt;object type=&quot;3&quot; unique_id=&quot;10788&quot;&gt;&lt;property id=&quot;20148&quot; value=&quot;5&quot;/&gt;&lt;property id=&quot;20300&quot; value=&quot;Slide 5 - &amp;quot;Tools&amp;quot;&quot;/&gt;&lt;property id=&quot;20307&quot; value=&quot;260&quot;/&gt;&lt;/object&gt;&lt;object type=&quot;3&quot; unique_id=&quot;10789&quot;&gt;&lt;property id=&quot;20148&quot; value=&quot;5&quot;/&gt;&lt;property id=&quot;20300&quot; value=&quot;Slide 6 - &amp;quot;PowerPoint best practices&amp;quot;&quot;/&gt;&lt;property id=&quot;20307&quot; value=&quot;261&quot;/&gt;&lt;/object&gt;&lt;object type=&quot;3&quot; unique_id=&quot;10790&quot;&gt;&lt;property id=&quot;20148&quot; value=&quot;5&quot;/&gt;&lt;property id=&quot;20300&quot; value=&quot;Slide 7 - &amp;quot;Sample chart page&amp;quot;&quot;/&gt;&lt;property id=&quot;20307&quot; value=&quot;262&quot;/&gt;&lt;/object&gt;&lt;object type=&quot;3&quot; unique_id=&quot;10791&quot;&gt;&lt;property id=&quot;20148&quot; value=&quot;5&quot;/&gt;&lt;property id=&quot;20300&quot; value=&quot;Slide 8 - &amp;quot;Sample table pages&amp;quot;&quot;/&gt;&lt;property id=&quot;20307&quot; value=&quot;263&quot;/&gt;&lt;/object&gt;&lt;object type=&quot;3&quot; unique_id=&quot;10792&quot;&gt;&lt;property id=&quot;20148&quot; value=&quot;5&quot;/&gt;&lt;property id=&quot;20300&quot; value=&quot;Slide 9 - &amp;quot;Copyright/classifications&amp;quot;&quot;/&gt;&lt;property id=&quot;20307&quot; value=&quot;264&quot;/&gt;&lt;/object&gt;&lt;/object&gt;&lt;/object&gt;&lt;/database&gt;"/>
</p:tagLst>
</file>

<file path=ppt/theme/theme1.xml><?xml version="1.0" encoding="utf-8"?>
<a:theme xmlns:a="http://schemas.openxmlformats.org/drawingml/2006/main" name="WFB_Template">
  <a:themeElements>
    <a:clrScheme name="">
      <a:dk1>
        <a:srgbClr val="000000"/>
      </a:dk1>
      <a:lt1>
        <a:srgbClr val="FFFFFF"/>
      </a:lt1>
      <a:dk2>
        <a:srgbClr val="BB0826"/>
      </a:dk2>
      <a:lt2>
        <a:srgbClr val="8E9091"/>
      </a:lt2>
      <a:accent1>
        <a:srgbClr val="688FCF"/>
      </a:accent1>
      <a:accent2>
        <a:srgbClr val="F28B13"/>
      </a:accent2>
      <a:accent3>
        <a:srgbClr val="FFFFFF"/>
      </a:accent3>
      <a:accent4>
        <a:srgbClr val="000000"/>
      </a:accent4>
      <a:accent5>
        <a:srgbClr val="B9C6E4"/>
      </a:accent5>
      <a:accent6>
        <a:srgbClr val="DB7D10"/>
      </a:accent6>
      <a:hlink>
        <a:srgbClr val="739600"/>
      </a:hlink>
      <a:folHlink>
        <a:srgbClr val="F25316"/>
      </a:folHlink>
    </a:clrScheme>
    <a:fontScheme name="WFB_Template">
      <a:majorFont>
        <a:latin typeface="Georgia"/>
        <a:ea typeface="MS PGothic"/>
        <a:cs typeface=""/>
      </a:majorFont>
      <a:minorFont>
        <a:latin typeface="Verdana"/>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85750" marR="0" indent="-285750" algn="l" defTabSz="914400" rtl="0" eaLnBrk="1" fontAlgn="base" latinLnBrk="0" hangingPunct="1">
          <a:lnSpc>
            <a:spcPct val="120000"/>
          </a:lnSpc>
          <a:spcBef>
            <a:spcPct val="20000"/>
          </a:spcBef>
          <a:spcAft>
            <a:spcPct val="0"/>
          </a:spcAft>
          <a:buClrTx/>
          <a:buSzTx/>
          <a:buFont typeface="Wingdings" pitchFamily="2" charset="2"/>
          <a:buChar char="§"/>
          <a:tabLst/>
          <a:defRPr kumimoji="0" lang="en-US" sz="1400" b="0" i="0" u="none" strike="noStrike" cap="none" normalizeH="0" baseline="0" smtClean="0">
            <a:ln>
              <a:noFill/>
            </a:ln>
            <a:solidFill>
              <a:srgbClr val="000000"/>
            </a:solidFill>
            <a:effectLst/>
            <a:latin typeface="Verdana" pitchFamily="34" charset="0"/>
            <a:ea typeface="ヒラギノ角ゴ Pro W3" pitchFamily="-11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85750" marR="0" indent="-285750" algn="l" defTabSz="914400" rtl="0" eaLnBrk="1" fontAlgn="base" latinLnBrk="0" hangingPunct="1">
          <a:lnSpc>
            <a:spcPct val="120000"/>
          </a:lnSpc>
          <a:spcBef>
            <a:spcPct val="20000"/>
          </a:spcBef>
          <a:spcAft>
            <a:spcPct val="0"/>
          </a:spcAft>
          <a:buClrTx/>
          <a:buSzTx/>
          <a:buFont typeface="Wingdings" pitchFamily="2" charset="2"/>
          <a:buChar char="§"/>
          <a:tabLst/>
          <a:defRPr kumimoji="0" lang="en-US" sz="1400" b="0" i="0" u="none" strike="noStrike" cap="none" normalizeH="0" baseline="0" smtClean="0">
            <a:ln>
              <a:noFill/>
            </a:ln>
            <a:solidFill>
              <a:srgbClr val="000000"/>
            </a:solidFill>
            <a:effectLst/>
            <a:latin typeface="Verdana" pitchFamily="34" charset="0"/>
            <a:ea typeface="ヒラギノ角ゴ Pro W3" pitchFamily="-110" charset="-128"/>
          </a:defRPr>
        </a:defPPr>
      </a:lstStyle>
    </a:lnDef>
  </a:objectDefaults>
  <a:extraClrSchemeLst>
    <a:extraClrScheme>
      <a:clrScheme name="WFB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FB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FB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FB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FB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FB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FB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FB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FB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FB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FB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FB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FB_Template 13">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704610"/>
        </a:folHlink>
      </a:clrScheme>
      <a:clrMap bg1="lt1" tx1="dk1" bg2="lt2" tx2="dk2" accent1="accent1" accent2="accent2" accent3="accent3" accent4="accent4" accent5="accent5" accent6="accent6" hlink="hlink" folHlink="folHlink"/>
    </a:extraClrScheme>
    <a:extraClrScheme>
      <a:clrScheme name="WFB_Template 14">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F28B13"/>
        </a:folHlink>
      </a:clrScheme>
      <a:clrMap bg1="lt1" tx1="dk1" bg2="lt2" tx2="dk2" accent1="accent1" accent2="accent2" accent3="accent3" accent4="accent4" accent5="accent5" accent6="accent6" hlink="hlink" folHlink="folHlink"/>
    </a:extraClrScheme>
    <a:extraClrScheme>
      <a:clrScheme name="WFB_Template 15">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A99070"/>
        </a:folHlink>
      </a:clrScheme>
      <a:clrMap bg1="lt1" tx1="dk1" bg2="lt2" tx2="dk2" accent1="accent1" accent2="accent2" accent3="accent3" accent4="accent4" accent5="accent5" accent6="accent6" hlink="hlink" folHlink="folHlink"/>
    </a:extraClrScheme>
    <a:extraClrScheme>
      <a:clrScheme name="WFB_Template 16">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8D6B4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WFB_Template</Template>
  <TotalTime>14182</TotalTime>
  <Words>377</Words>
  <Application>Microsoft Office PowerPoint</Application>
  <PresentationFormat>Custom</PresentationFormat>
  <Paragraphs>53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WFB_Template</vt:lpstr>
      <vt:lpstr>Value at Risk: Market Risk Models</vt:lpstr>
      <vt:lpstr>Value at Risk</vt:lpstr>
      <vt:lpstr>List of Models in Risk Analytics (RA)</vt:lpstr>
      <vt:lpstr>What are all these models doing</vt:lpstr>
      <vt:lpstr>Model Coverage and Usage (Trading)</vt:lpstr>
      <vt:lpstr>VaR method</vt:lpstr>
    </vt:vector>
  </TitlesOfParts>
  <Company>Wachovia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 Impact Using CDS Spot Curve</dc:title>
  <dc:creator>a377040</dc:creator>
  <dc:description>Wells Fargo Template V3.0</dc:description>
  <cp:lastModifiedBy>Zhang, Han</cp:lastModifiedBy>
  <cp:revision>432</cp:revision>
  <cp:lastPrinted>2013-08-28T20:02:08Z</cp:lastPrinted>
  <dcterms:created xsi:type="dcterms:W3CDTF">2011-04-06T20:21:51Z</dcterms:created>
  <dcterms:modified xsi:type="dcterms:W3CDTF">2013-08-28T20:03:09Z</dcterms:modified>
</cp:coreProperties>
</file>